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0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010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2880000" cy="28800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461260" y="0"/>
            <a:ext cx="2880000" cy="2880000"/>
          </a:xfrm>
          <a:prstGeom prst="rect">
            <a:avLst/>
          </a:prstGeom>
          <a:noFill/>
          <a:ln w="28575">
            <a:solidFill>
              <a:srgbClr val="0070C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2513330"/>
            <a:ext cx="2880000" cy="2880000"/>
          </a:xfrm>
          <a:prstGeom prst="rect">
            <a:avLst/>
          </a:prstGeom>
          <a:noFill/>
          <a:ln w="28575"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848860" y="0"/>
            <a:ext cx="2880000" cy="2880000"/>
          </a:xfrm>
          <a:prstGeom prst="rect">
            <a:avLst/>
          </a:prstGeom>
          <a:noFill/>
          <a:ln w="28575">
            <a:solidFill>
              <a:srgbClr val="FFFF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7249160" y="0"/>
            <a:ext cx="2880000" cy="2880000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9312275" y="0"/>
            <a:ext cx="2880000" cy="2880000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461260" y="2513330"/>
            <a:ext cx="2880000" cy="2880000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4848860" y="2513330"/>
            <a:ext cx="2880000" cy="28800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20" y="7370445"/>
            <a:ext cx="2880000" cy="2890085"/>
          </a:xfrm>
          <a:prstGeom prst="rect">
            <a:avLst/>
          </a:prstGeom>
        </p:spPr>
      </p:pic>
      <p:sp>
        <p:nvSpPr>
          <p:cNvPr id="16" name="下箭头 15"/>
          <p:cNvSpPr/>
          <p:nvPr/>
        </p:nvSpPr>
        <p:spPr>
          <a:xfrm>
            <a:off x="2979420" y="4655820"/>
            <a:ext cx="285750" cy="2590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2241550" y="3604895"/>
            <a:ext cx="1231900" cy="92710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4780" y="7371715"/>
            <a:ext cx="2880000" cy="2888754"/>
          </a:xfrm>
          <a:prstGeom prst="rect">
            <a:avLst/>
          </a:prstGeom>
        </p:spPr>
      </p:pic>
      <p:sp>
        <p:nvSpPr>
          <p:cNvPr id="19" name="椭圆 18"/>
          <p:cNvSpPr/>
          <p:nvPr/>
        </p:nvSpPr>
        <p:spPr>
          <a:xfrm>
            <a:off x="5480050" y="2965450"/>
            <a:ext cx="1231900" cy="927100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下箭头 19"/>
          <p:cNvSpPr/>
          <p:nvPr/>
        </p:nvSpPr>
        <p:spPr>
          <a:xfrm>
            <a:off x="6521450" y="4780280"/>
            <a:ext cx="285750" cy="2590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285240" y="693039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绝缘子破损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807200" y="6930390"/>
            <a:ext cx="9925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R</a:t>
            </a:r>
            <a:r>
              <a:rPr lang="zh-CN" altLang="en-US"/>
              <a:t>销丢失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2611120" y="-440690"/>
            <a:ext cx="5295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960</a:t>
            </a:r>
            <a:endParaRPr lang="en-US" altLang="zh-CN"/>
          </a:p>
        </p:txBody>
      </p:sp>
      <p:sp>
        <p:nvSpPr>
          <p:cNvPr id="24" name="文本框 23"/>
          <p:cNvSpPr txBox="1"/>
          <p:nvPr/>
        </p:nvSpPr>
        <p:spPr>
          <a:xfrm>
            <a:off x="5075555" y="-454025"/>
            <a:ext cx="6451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1728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" name="图片 12" descr="ca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2880000" cy="28800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2611120" y="-367665"/>
            <a:ext cx="5295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640</a:t>
            </a:r>
            <a:endParaRPr lang="en-US" altLang="zh-CN"/>
          </a:p>
        </p:txBody>
      </p:sp>
      <p:sp>
        <p:nvSpPr>
          <p:cNvPr id="24" name="文本框 23"/>
          <p:cNvSpPr txBox="1"/>
          <p:nvPr/>
        </p:nvSpPr>
        <p:spPr>
          <a:xfrm>
            <a:off x="4556125" y="-368300"/>
            <a:ext cx="6451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1088</a:t>
            </a:r>
            <a:endParaRPr lang="en-US" altLang="zh-CN"/>
          </a:p>
        </p:txBody>
      </p:sp>
      <p:sp>
        <p:nvSpPr>
          <p:cNvPr id="14" name="矩形 13"/>
          <p:cNvSpPr/>
          <p:nvPr/>
        </p:nvSpPr>
        <p:spPr>
          <a:xfrm>
            <a:off x="2034540" y="0"/>
            <a:ext cx="2880000" cy="2880000"/>
          </a:xfrm>
          <a:prstGeom prst="rect">
            <a:avLst/>
          </a:prstGeom>
          <a:noFill/>
          <a:ln w="28575">
            <a:solidFill>
              <a:srgbClr val="FFFF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799590" y="-368300"/>
            <a:ext cx="5295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448</a:t>
            </a:r>
            <a:endParaRPr lang="en-US" altLang="zh-CN"/>
          </a:p>
        </p:txBody>
      </p:sp>
      <p:cxnSp>
        <p:nvCxnSpPr>
          <p:cNvPr id="25" name="直接箭头连接符 24"/>
          <p:cNvCxnSpPr>
            <a:stCxn id="14" idx="1"/>
            <a:endCxn id="5" idx="3"/>
          </p:cNvCxnSpPr>
          <p:nvPr/>
        </p:nvCxnSpPr>
        <p:spPr>
          <a:xfrm>
            <a:off x="2034540" y="1440180"/>
            <a:ext cx="845185" cy="0"/>
          </a:xfrm>
          <a:prstGeom prst="straightConnector1">
            <a:avLst/>
          </a:prstGeom>
          <a:ln>
            <a:solidFill>
              <a:srgbClr val="7030A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192655" y="1071880"/>
            <a:ext cx="5295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192</a:t>
            </a:r>
            <a:endParaRPr lang="en-US" altLang="zh-CN"/>
          </a:p>
        </p:txBody>
      </p:sp>
      <p:sp>
        <p:nvSpPr>
          <p:cNvPr id="27" name="矩形 26"/>
          <p:cNvSpPr/>
          <p:nvPr/>
        </p:nvSpPr>
        <p:spPr>
          <a:xfrm>
            <a:off x="0" y="2164715"/>
            <a:ext cx="2880000" cy="2880000"/>
          </a:xfrm>
          <a:prstGeom prst="rect">
            <a:avLst/>
          </a:prstGeom>
          <a:noFill/>
          <a:ln w="28575">
            <a:solidFill>
              <a:srgbClr val="00B05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-529590" y="2658745"/>
            <a:ext cx="5295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640</a:t>
            </a:r>
            <a:endParaRPr lang="en-US" altLang="zh-CN"/>
          </a:p>
        </p:txBody>
      </p:sp>
      <p:sp>
        <p:nvSpPr>
          <p:cNvPr id="29" name="文本框 28"/>
          <p:cNvSpPr txBox="1"/>
          <p:nvPr/>
        </p:nvSpPr>
        <p:spPr>
          <a:xfrm>
            <a:off x="-529590" y="1995170"/>
            <a:ext cx="5295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448</a:t>
            </a:r>
            <a:endParaRPr lang="en-US" altLang="zh-CN"/>
          </a:p>
        </p:txBody>
      </p:sp>
      <p:cxnSp>
        <p:nvCxnSpPr>
          <p:cNvPr id="30" name="直接箭头连接符 29"/>
          <p:cNvCxnSpPr>
            <a:stCxn id="27" idx="0"/>
            <a:endCxn id="5" idx="2"/>
          </p:cNvCxnSpPr>
          <p:nvPr/>
        </p:nvCxnSpPr>
        <p:spPr>
          <a:xfrm>
            <a:off x="1440180" y="2164715"/>
            <a:ext cx="0" cy="715010"/>
          </a:xfrm>
          <a:prstGeom prst="straightConnector1">
            <a:avLst/>
          </a:prstGeom>
          <a:ln>
            <a:solidFill>
              <a:srgbClr val="7030A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1440180" y="2338070"/>
            <a:ext cx="5295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192</a:t>
            </a:r>
            <a:endParaRPr lang="en-US" altLang="zh-CN"/>
          </a:p>
        </p:txBody>
      </p:sp>
      <p:sp>
        <p:nvSpPr>
          <p:cNvPr id="32" name="矩形 31"/>
          <p:cNvSpPr/>
          <p:nvPr/>
        </p:nvSpPr>
        <p:spPr>
          <a:xfrm>
            <a:off x="4124325" y="635"/>
            <a:ext cx="2880000" cy="2880000"/>
          </a:xfrm>
          <a:prstGeom prst="rect">
            <a:avLst/>
          </a:prstGeom>
          <a:noFill/>
          <a:ln w="28575">
            <a:solidFill>
              <a:srgbClr val="7030A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3892550" y="-368300"/>
            <a:ext cx="5295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896</a:t>
            </a:r>
            <a:endParaRPr lang="en-US" altLang="zh-CN"/>
          </a:p>
        </p:txBody>
      </p:sp>
      <p:sp>
        <p:nvSpPr>
          <p:cNvPr id="34" name="矩形 33"/>
          <p:cNvSpPr/>
          <p:nvPr/>
        </p:nvSpPr>
        <p:spPr>
          <a:xfrm>
            <a:off x="0" y="3978275"/>
            <a:ext cx="2880000" cy="2880000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2034540" y="3978275"/>
            <a:ext cx="2880000" cy="2880000"/>
          </a:xfrm>
          <a:prstGeom prst="rect">
            <a:avLst/>
          </a:prstGeom>
          <a:noFill/>
          <a:ln w="28575">
            <a:solidFill>
              <a:srgbClr val="FFFF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2997835" y="4883785"/>
            <a:ext cx="1221740" cy="730885"/>
          </a:xfrm>
          <a:prstGeom prst="rect">
            <a:avLst/>
          </a:prstGeom>
          <a:noFill/>
          <a:ln w="28575">
            <a:solidFill>
              <a:srgbClr val="0070C0"/>
            </a:solidFill>
            <a:prstDash val="dashDot"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WPS 演示</Application>
  <PresentationFormat>宽屏</PresentationFormat>
  <Paragraphs>24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段意强</cp:lastModifiedBy>
  <cp:revision>5</cp:revision>
  <dcterms:created xsi:type="dcterms:W3CDTF">2021-08-21T07:53:00Z</dcterms:created>
  <dcterms:modified xsi:type="dcterms:W3CDTF">2022-04-05T13:27:25Z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BE897C002A814908BDD382842512748B</vt:lpwstr>
  </property>
  <property fmtid="{D5CDD505-2E9C-101B-9397-08002B2CF9AE}" pid="3" name="KSOProductBuildVer">
    <vt:lpwstr>2052-11.1.0.11365</vt:lpwstr>
  </property>
</Properties>
</file>

<file path=docProps/thumbnail.jpeg>
</file>